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6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E8DC10-9E0C-1B45-8A37-8304DEDE8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Tiskárna z </a:t>
            </a:r>
            <a:r>
              <a:rPr lang="cs-CZ" dirty="0" err="1"/>
              <a:t>Pichtova</a:t>
            </a:r>
            <a:r>
              <a:rPr lang="cs-CZ" dirty="0"/>
              <a:t> psacího stroje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FAC2CF5-6A3F-2CB5-50CC-2465C9234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Jakub Michalenko</a:t>
            </a:r>
          </a:p>
        </p:txBody>
      </p:sp>
    </p:spTree>
    <p:extLst>
      <p:ext uri="{BB962C8B-B14F-4D97-AF65-F5344CB8AC3E}">
        <p14:creationId xmlns:p14="http://schemas.microsoft.com/office/powerpoint/2010/main" val="347452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C74D2A-2990-F700-37F4-BC9F6882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Hardware nástavby</a:t>
            </a:r>
          </a:p>
        </p:txBody>
      </p:sp>
      <p:pic>
        <p:nvPicPr>
          <p:cNvPr id="4" name="Zástupný obsah 3" descr="HDR-100-24N - Foxtrot - Power Modules / Teco Catalog">
            <a:extLst>
              <a:ext uri="{FF2B5EF4-FFF2-40B4-BE49-F238E27FC236}">
                <a16:creationId xmlns:a16="http://schemas.microsoft.com/office/drawing/2014/main" id="{49FB9E8A-0497-1AE3-22C2-7919154AD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66" y="730251"/>
            <a:ext cx="2256234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ázek 4" descr="Obsah obrázku elektronka, kabel, Elektrické vedení, válec&#10;&#10;Popis byl vytvořen automaticky">
            <a:extLst>
              <a:ext uri="{FF2B5EF4-FFF2-40B4-BE49-F238E27FC236}">
                <a16:creationId xmlns:a16="http://schemas.microsoft.com/office/drawing/2014/main" id="{79F3FF0E-196A-7E4F-578B-49E2B9A3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24750" r="13464" b="36921"/>
          <a:stretch/>
        </p:blipFill>
        <p:spPr>
          <a:xfrm>
            <a:off x="7743031" y="4020341"/>
            <a:ext cx="3635464" cy="1652589"/>
          </a:xfrm>
          <a:prstGeom prst="rect">
            <a:avLst/>
          </a:prstGeom>
        </p:spPr>
      </p:pic>
      <p:pic>
        <p:nvPicPr>
          <p:cNvPr id="6" name="Obrázek 5" descr="Obsah obrázku Elektrické vedení, Obvodoví součástka, elektronika, Elektronické inženýrství&#10;&#10;Popis byl vytvořen automaticky">
            <a:extLst>
              <a:ext uri="{FF2B5EF4-FFF2-40B4-BE49-F238E27FC236}">
                <a16:creationId xmlns:a16="http://schemas.microsoft.com/office/drawing/2014/main" id="{44A39D5A-E069-E143-EEF2-A5BA1906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66" y="3622674"/>
            <a:ext cx="3263900" cy="244792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D2E10FE-3D89-AC3E-7D2D-538A092FA8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22002"/>
          <a:stretch/>
        </p:blipFill>
        <p:spPr>
          <a:xfrm>
            <a:off x="6594082" y="730250"/>
            <a:ext cx="2397519" cy="244792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ECE1BFA-1821-4EBA-9AEE-611D8BDED0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t="16074" r="24694" b="10087"/>
          <a:stretch/>
        </p:blipFill>
        <p:spPr>
          <a:xfrm>
            <a:off x="9372599" y="661987"/>
            <a:ext cx="2159001" cy="258445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052F0178-F023-4CCE-5556-8C213A9F9CE0}"/>
              </a:ext>
            </a:extLst>
          </p:cNvPr>
          <p:cNvSpPr txBox="1"/>
          <p:nvPr/>
        </p:nvSpPr>
        <p:spPr>
          <a:xfrm>
            <a:off x="4087288" y="3050660"/>
            <a:ext cx="176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200" dirty="0" err="1"/>
              <a:t>MeanWell</a:t>
            </a:r>
            <a:r>
              <a:rPr lang="cs-CZ" dirty="0"/>
              <a:t> </a:t>
            </a:r>
            <a:r>
              <a:rPr lang="cs-CZ" sz="1200" dirty="0"/>
              <a:t>HDR-100-24N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E2DA431-47A6-A6A6-9590-39A9466BD394}"/>
              </a:ext>
            </a:extLst>
          </p:cNvPr>
          <p:cNvSpPr txBox="1"/>
          <p:nvPr/>
        </p:nvSpPr>
        <p:spPr>
          <a:xfrm>
            <a:off x="9429749" y="3178174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krokový</a:t>
            </a:r>
            <a:r>
              <a:rPr lang="cs-CZ" dirty="0"/>
              <a:t> </a:t>
            </a:r>
            <a:r>
              <a:rPr lang="cs-CZ" sz="1200" dirty="0"/>
              <a:t>motor</a:t>
            </a:r>
            <a:r>
              <a:rPr lang="cs-CZ" dirty="0"/>
              <a:t> </a:t>
            </a:r>
            <a:r>
              <a:rPr lang="cs-CZ" sz="1200" dirty="0" err="1"/>
              <a:t>Nema</a:t>
            </a:r>
            <a:r>
              <a:rPr lang="cs-CZ" dirty="0"/>
              <a:t> </a:t>
            </a:r>
            <a:r>
              <a:rPr lang="cs-CZ" sz="1200" dirty="0"/>
              <a:t>17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2749FFB-1B36-CD27-C4C2-84F3A6C2A27E}"/>
              </a:ext>
            </a:extLst>
          </p:cNvPr>
          <p:cNvSpPr txBox="1"/>
          <p:nvPr/>
        </p:nvSpPr>
        <p:spPr>
          <a:xfrm>
            <a:off x="8773051" y="5672930"/>
            <a:ext cx="1596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200" dirty="0"/>
              <a:t>vybraný </a:t>
            </a:r>
            <a:r>
              <a:rPr lang="cs-CZ" sz="1200" dirty="0" err="1"/>
              <a:t>push</a:t>
            </a:r>
            <a:r>
              <a:rPr lang="cs-CZ" sz="1200" dirty="0"/>
              <a:t> solenoid</a:t>
            </a:r>
          </a:p>
        </p:txBody>
      </p:sp>
    </p:spTree>
    <p:extLst>
      <p:ext uri="{BB962C8B-B14F-4D97-AF65-F5344CB8AC3E}">
        <p14:creationId xmlns:p14="http://schemas.microsoft.com/office/powerpoint/2010/main" val="397739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F47F3A-E741-9B09-366A-EEF25D13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Hardware nástavby</a:t>
            </a:r>
          </a:p>
        </p:txBody>
      </p:sp>
      <p:pic>
        <p:nvPicPr>
          <p:cNvPr id="4" name="Zástupný obsah 3" descr="Obsah obrázku elektronika, obvod, Obvodoví součástka, Elektronická součástka&#10;&#10;Popis byl vytvořen automaticky">
            <a:extLst>
              <a:ext uri="{FF2B5EF4-FFF2-40B4-BE49-F238E27FC236}">
                <a16:creationId xmlns:a16="http://schemas.microsoft.com/office/drawing/2014/main" id="{3EF9237C-9129-EF20-28D3-F13D498FD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80" y="631769"/>
            <a:ext cx="2557708" cy="255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ázek 4" descr="Moduł sterownika L298N do silników DC i krokowych - Arduinopajtech">
            <a:extLst>
              <a:ext uri="{FF2B5EF4-FFF2-40B4-BE49-F238E27FC236}">
                <a16:creationId xmlns:a16="http://schemas.microsoft.com/office/drawing/2014/main" id="{5B987388-7F73-31B1-EB1A-0DB5A15BF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18" y="693737"/>
            <a:ext cx="2490307" cy="231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ázek 5" descr="JGA25-370 Motor 12V DC 130RPM s Převodovkou Silný Točivý moment 25mm |  dratek.cz">
            <a:extLst>
              <a:ext uri="{FF2B5EF4-FFF2-40B4-BE49-F238E27FC236}">
                <a16:creationId xmlns:a16="http://schemas.microsoft.com/office/drawing/2014/main" id="{860E5FC3-676A-B026-318F-9731530B6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266" y="3125977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16CD4AB-0833-3A8B-744C-5C6368F8C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35" y="3072606"/>
            <a:ext cx="2541270" cy="1123303"/>
          </a:xfrm>
          <a:prstGeom prst="rect">
            <a:avLst/>
          </a:prstGeom>
        </p:spPr>
      </p:pic>
      <p:pic>
        <p:nvPicPr>
          <p:cNvPr id="8" name="Obrázek 7" descr="Obsah obrázku nářadí&#10;&#10;Popis byl vytvořen automaticky">
            <a:extLst>
              <a:ext uri="{FF2B5EF4-FFF2-40B4-BE49-F238E27FC236}">
                <a16:creationId xmlns:a16="http://schemas.microsoft.com/office/drawing/2014/main" id="{5B490B7A-DC7B-143D-11BC-A571288636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 b="7756"/>
          <a:stretch/>
        </p:blipFill>
        <p:spPr>
          <a:xfrm>
            <a:off x="8375609" y="4220535"/>
            <a:ext cx="2113518" cy="1488672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3BBC531C-BAB1-A90E-234E-2B625269E2EF}"/>
              </a:ext>
            </a:extLst>
          </p:cNvPr>
          <p:cNvSpPr txBox="1"/>
          <p:nvPr/>
        </p:nvSpPr>
        <p:spPr>
          <a:xfrm>
            <a:off x="4087065" y="2941311"/>
            <a:ext cx="2623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200" dirty="0"/>
              <a:t>DC-DC step-</a:t>
            </a:r>
            <a:r>
              <a:rPr lang="cs-CZ" sz="1200" dirty="0" err="1"/>
              <a:t>down</a:t>
            </a:r>
            <a:r>
              <a:rPr lang="cs-CZ" sz="1200" dirty="0"/>
              <a:t> konvertor s LM2596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3A5D3DC-711E-3F3E-4D5B-CA80AA1CD2F9}"/>
              </a:ext>
            </a:extLst>
          </p:cNvPr>
          <p:cNvSpPr txBox="1"/>
          <p:nvPr/>
        </p:nvSpPr>
        <p:spPr>
          <a:xfrm>
            <a:off x="8797419" y="2764254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200" dirty="0"/>
              <a:t>H-můstek L298N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2A428FA-D1FD-05E6-BFA0-1454B221AFEE}"/>
              </a:ext>
            </a:extLst>
          </p:cNvPr>
          <p:cNvSpPr txBox="1"/>
          <p:nvPr/>
        </p:nvSpPr>
        <p:spPr>
          <a:xfrm>
            <a:off x="4631828" y="5715503"/>
            <a:ext cx="1533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200" dirty="0"/>
              <a:t>motor s převodovkou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748371D-B015-C615-6D78-2D9963FB25EB}"/>
              </a:ext>
            </a:extLst>
          </p:cNvPr>
          <p:cNvSpPr txBox="1"/>
          <p:nvPr/>
        </p:nvSpPr>
        <p:spPr>
          <a:xfrm>
            <a:off x="8334856" y="5586520"/>
            <a:ext cx="2195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200" dirty="0"/>
              <a:t>Snímač koncové polohy MSW-0</a:t>
            </a:r>
          </a:p>
        </p:txBody>
      </p:sp>
    </p:spTree>
    <p:extLst>
      <p:ext uri="{BB962C8B-B14F-4D97-AF65-F5344CB8AC3E}">
        <p14:creationId xmlns:p14="http://schemas.microsoft.com/office/powerpoint/2010/main" val="110814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Obsah obrázku text, snímek obrazovky, Písmo, design&#10;&#10;Popis byl vytvořen automaticky">
            <a:extLst>
              <a:ext uri="{FF2B5EF4-FFF2-40B4-BE49-F238E27FC236}">
                <a16:creationId xmlns:a16="http://schemas.microsoft.com/office/drawing/2014/main" id="{4536BEC4-3C6E-24DC-2065-E9A623331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7" t="14072" r="15053" b="14839"/>
          <a:stretch/>
        </p:blipFill>
        <p:spPr>
          <a:xfrm>
            <a:off x="4784117" y="463549"/>
            <a:ext cx="1671265" cy="1812417"/>
          </a:xfrm>
          <a:prstGeom prst="rect">
            <a:avLst/>
          </a:prstGeom>
          <a:effectLst>
            <a:outerShdw blurRad="50800" dist="38100" algn="l" rotWithShape="0">
              <a:schemeClr val="bg1">
                <a:alpha val="40000"/>
              </a:scheme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BE35756-BCA8-7EF9-2B97-E6567FFC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 nástavby</a:t>
            </a:r>
            <a:br>
              <a:rPr lang="cs-CZ" dirty="0"/>
            </a:br>
            <a:r>
              <a:rPr lang="cs-CZ" dirty="0"/>
              <a:t>(</a:t>
            </a:r>
            <a:r>
              <a:rPr lang="cs-CZ" dirty="0" err="1"/>
              <a:t>arduino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EEA2DD7-3725-654D-0425-853DB45C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 descr="Obsah obrázku text, snímek obrazovky, displej, Multimediální software&#10;&#10;Popis byl vytvořen automaticky">
            <a:extLst>
              <a:ext uri="{FF2B5EF4-FFF2-40B4-BE49-F238E27FC236}">
                <a16:creationId xmlns:a16="http://schemas.microsoft.com/office/drawing/2014/main" id="{89684FCF-9CFC-A6D7-E4E2-D2D27E985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t="2561" r="2965" b="2720"/>
          <a:stretch/>
        </p:blipFill>
        <p:spPr>
          <a:xfrm>
            <a:off x="6572251" y="468502"/>
            <a:ext cx="5226050" cy="5911851"/>
          </a:xfrm>
          <a:prstGeom prst="rect">
            <a:avLst/>
          </a:prstGeom>
        </p:spPr>
      </p:pic>
      <p:pic>
        <p:nvPicPr>
          <p:cNvPr id="9" name="Obrázek 8" descr="Obsah obrázku text, snímek obrazovky, software, displej&#10;&#10;Popis byl vytvořen automaticky">
            <a:extLst>
              <a:ext uri="{FF2B5EF4-FFF2-40B4-BE49-F238E27FC236}">
                <a16:creationId xmlns:a16="http://schemas.microsoft.com/office/drawing/2014/main" id="{EAD075F1-9CA8-CE4B-C55E-84EFB734B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3" t="5998" r="6395" b="6142"/>
          <a:stretch/>
        </p:blipFill>
        <p:spPr>
          <a:xfrm>
            <a:off x="3444875" y="2222500"/>
            <a:ext cx="4349750" cy="4457701"/>
          </a:xfrm>
          <a:prstGeom prst="rect">
            <a:avLst/>
          </a:prstGeom>
          <a:effectLst>
            <a:outerShdw blurRad="50800" dist="38100" dir="18900000" algn="b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321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EC6E39-7F84-23D2-4F46-D1CFAC7C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 nástavby</a:t>
            </a:r>
            <a:br>
              <a:rPr lang="cs-CZ" dirty="0"/>
            </a:br>
            <a:r>
              <a:rPr lang="cs-CZ" dirty="0"/>
              <a:t>(uživatelské rozhraní)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5656D0B-AC47-7F93-381C-EC66AD4B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C#</a:t>
            </a:r>
          </a:p>
          <a:p>
            <a:r>
              <a:rPr lang="cs-CZ" dirty="0"/>
              <a:t>jednoduché rozhraní</a:t>
            </a:r>
          </a:p>
          <a:p>
            <a:r>
              <a:rPr lang="cs-CZ" dirty="0"/>
              <a:t>sériová linka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Zástupný obsah 3" descr="Obsah obrázku text, snímek obrazovky, displej, software&#10;&#10;Popis byl vytvořen automaticky">
            <a:extLst>
              <a:ext uri="{FF2B5EF4-FFF2-40B4-BE49-F238E27FC236}">
                <a16:creationId xmlns:a16="http://schemas.microsoft.com/office/drawing/2014/main" id="{B7680B14-12A3-A037-8EA9-9F6414A18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68" y="2324100"/>
            <a:ext cx="5691917" cy="3400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ázek 4" descr="Obsah obrázku text, snímek obrazovky, displej, software&#10;&#10;Popis byl vytvořen automaticky">
            <a:extLst>
              <a:ext uri="{FF2B5EF4-FFF2-40B4-BE49-F238E27FC236}">
                <a16:creationId xmlns:a16="http://schemas.microsoft.com/office/drawing/2014/main" id="{F787E1D0-91BF-FC2C-F68D-BD2A7FDE5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3394" r="2416" b="4268"/>
          <a:stretch/>
        </p:blipFill>
        <p:spPr>
          <a:xfrm>
            <a:off x="4969380" y="3695700"/>
            <a:ext cx="2892186" cy="1720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1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7ECB9B-CCF4-8DE3-35B6-B7981F91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 nástavby</a:t>
            </a:r>
            <a:br>
              <a:rPr lang="cs-CZ" dirty="0"/>
            </a:br>
            <a:r>
              <a:rPr lang="cs-CZ" dirty="0"/>
              <a:t>(uživatelský program)</a:t>
            </a:r>
          </a:p>
        </p:txBody>
      </p:sp>
      <p:pic>
        <p:nvPicPr>
          <p:cNvPr id="7" name="Obrázek 6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DDC48268-FE0E-6BB5-7867-C1BC2C1BF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" t="3426" r="4029" b="3426"/>
          <a:stretch/>
        </p:blipFill>
        <p:spPr>
          <a:xfrm>
            <a:off x="4575408" y="202132"/>
            <a:ext cx="5908441" cy="64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82D593-5C96-743D-A561-B6B00D65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B09A65-BA54-9A26-DB8E-61527D6CC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jsem vytvořil tento projekt</a:t>
            </a:r>
          </a:p>
          <a:p>
            <a:r>
              <a:rPr lang="cs-CZ" dirty="0"/>
              <a:t>Popis krokového motoru</a:t>
            </a:r>
          </a:p>
          <a:p>
            <a:r>
              <a:rPr lang="cs-CZ" dirty="0"/>
              <a:t>Popis konstrukčního, hardwarového a softwarového řešení</a:t>
            </a:r>
          </a:p>
          <a:p>
            <a:r>
              <a:rPr lang="cs-CZ" dirty="0"/>
              <a:t>Poděkování</a:t>
            </a:r>
          </a:p>
        </p:txBody>
      </p:sp>
    </p:spTree>
    <p:extLst>
      <p:ext uri="{BB962C8B-B14F-4D97-AF65-F5344CB8AC3E}">
        <p14:creationId xmlns:p14="http://schemas.microsoft.com/office/powerpoint/2010/main" val="130585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15F6E3-47BD-C791-11E2-B426EBA5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jsem tento projekt vytvořil?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C584DF-5C44-9E6E-1E01-B84FF2114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cenová nedostupnost Braillské tiskárny</a:t>
            </a:r>
          </a:p>
          <a:p>
            <a:r>
              <a:rPr lang="cs-CZ" dirty="0"/>
              <a:t>nevidomí lidé již vlastní </a:t>
            </a:r>
            <a:r>
              <a:rPr lang="cs-CZ" dirty="0" err="1"/>
              <a:t>Pichtův</a:t>
            </a:r>
            <a:r>
              <a:rPr lang="cs-CZ" dirty="0"/>
              <a:t> psací stroj</a:t>
            </a:r>
          </a:p>
          <a:p>
            <a:r>
              <a:rPr lang="cs-CZ" dirty="0"/>
              <a:t>nápad se zalíbil firmě </a:t>
            </a:r>
            <a:r>
              <a:rPr lang="fr-FR" dirty="0"/>
              <a:t>NOVOTNÝ</a:t>
            </a:r>
            <a:r>
              <a:rPr lang="fr-FR" sz="1800" b="1" i="0" dirty="0">
                <a:solidFill>
                  <a:srgbClr val="0000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fr-FR" dirty="0"/>
              <a:t>AUTOMATION</a:t>
            </a:r>
            <a:r>
              <a:rPr lang="fr-FR" sz="1800" b="1" i="0" dirty="0">
                <a:solidFill>
                  <a:srgbClr val="0000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fr-FR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s.r.o.</a:t>
            </a:r>
            <a:endParaRPr lang="cs-CZ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r>
              <a:rPr lang="cs-CZ" dirty="0">
                <a:solidFill>
                  <a:schemeClr val="tx2"/>
                </a:solidFill>
                <a:highlight>
                  <a:srgbClr val="FFFFFF"/>
                </a:highlight>
              </a:rPr>
              <a:t>nevidomý bratr</a:t>
            </a:r>
            <a:endParaRPr lang="cs-CZ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endParaRPr lang="cs-CZ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endParaRPr lang="cs-CZ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endParaRPr lang="cs-CZ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endParaRPr lang="cs-CZ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endParaRPr lang="cs-CZ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endParaRPr lang="cs-CZ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endParaRPr lang="cs-CZ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endParaRPr lang="cs-CZ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endParaRPr lang="fr-FR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1026" name="Picture 2" descr="Basic-D V5 a light-weight embosser">
            <a:extLst>
              <a:ext uri="{FF2B5EF4-FFF2-40B4-BE49-F238E27FC236}">
                <a16:creationId xmlns:a16="http://schemas.microsoft.com/office/drawing/2014/main" id="{232D45E1-7728-1998-8D7A-F58E38FF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601" y="2459868"/>
            <a:ext cx="3265152" cy="32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3B0B533-64BB-7009-A59E-BE43FA377635}"/>
              </a:ext>
            </a:extLst>
          </p:cNvPr>
          <p:cNvSpPr txBox="1"/>
          <p:nvPr/>
        </p:nvSpPr>
        <p:spPr>
          <a:xfrm>
            <a:off x="3690870" y="5725020"/>
            <a:ext cx="36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INDEX Braille </a:t>
            </a:r>
            <a:r>
              <a:rPr lang="en-US" sz="1200" dirty="0"/>
              <a:t>Basic-D V5 a light-weight embosser</a:t>
            </a:r>
            <a:endParaRPr lang="cs-CZ" sz="1200" dirty="0"/>
          </a:p>
        </p:txBody>
      </p:sp>
      <p:pic>
        <p:nvPicPr>
          <p:cNvPr id="1028" name="Picture 4" descr="Everest-D V5: cut sheet-fed braille printer">
            <a:extLst>
              <a:ext uri="{FF2B5EF4-FFF2-40B4-BE49-F238E27FC236}">
                <a16:creationId xmlns:a16="http://schemas.microsoft.com/office/drawing/2014/main" id="{6D721865-4FCF-4B9A-BCC5-A0819DC2F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419491"/>
            <a:ext cx="2609849" cy="32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AD2DAC7-0ECB-972D-591F-CCD56AA35E57}"/>
              </a:ext>
            </a:extLst>
          </p:cNvPr>
          <p:cNvSpPr txBox="1"/>
          <p:nvPr/>
        </p:nvSpPr>
        <p:spPr>
          <a:xfrm>
            <a:off x="7819619" y="5725020"/>
            <a:ext cx="287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INDEX Braille </a:t>
            </a:r>
            <a:r>
              <a:rPr lang="en-US" sz="1200" dirty="0"/>
              <a:t>Everest-D V5: cut sheet-fed braille printer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82582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762BB2-2FEF-2632-1A18-FFF7EF92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krokového motoru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002563-61E3-0C32-4493-AFD05E40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elektrický motor otáčející se po krocích (stupních)</a:t>
            </a:r>
          </a:p>
          <a:p>
            <a:r>
              <a:rPr lang="cs-CZ" dirty="0"/>
              <a:t>přesné polohování</a:t>
            </a:r>
          </a:p>
          <a:p>
            <a:r>
              <a:rPr lang="cs-CZ" dirty="0"/>
              <a:t>3D tiskárny, CNC, mikrovlnky, laserové projektory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 descr="Krokový motor JK42HS48-2504 200 kroků / ot. 3,1 V Botland - obchod s  robotikou">
            <a:extLst>
              <a:ext uri="{FF2B5EF4-FFF2-40B4-BE49-F238E27FC236}">
                <a16:creationId xmlns:a16="http://schemas.microsoft.com/office/drawing/2014/main" id="{B2C9E299-1482-4444-4F2F-E785F8BC7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2349387"/>
            <a:ext cx="3498850" cy="34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296EC4B-30EB-0BA8-59FC-C8FAAF7F36FF}"/>
              </a:ext>
            </a:extLst>
          </p:cNvPr>
          <p:cNvSpPr txBox="1"/>
          <p:nvPr/>
        </p:nvSpPr>
        <p:spPr>
          <a:xfrm>
            <a:off x="5822950" y="5728690"/>
            <a:ext cx="299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krokový</a:t>
            </a:r>
            <a:r>
              <a:rPr lang="cs-CZ" dirty="0"/>
              <a:t> </a:t>
            </a:r>
            <a:r>
              <a:rPr lang="cs-CZ" sz="1200" dirty="0"/>
              <a:t>motor</a:t>
            </a:r>
            <a:r>
              <a:rPr lang="cs-CZ" dirty="0"/>
              <a:t> </a:t>
            </a:r>
            <a:r>
              <a:rPr lang="cs-CZ" sz="1200" dirty="0" err="1"/>
              <a:t>Nema</a:t>
            </a:r>
            <a:r>
              <a:rPr lang="cs-CZ" dirty="0"/>
              <a:t> </a:t>
            </a:r>
            <a:r>
              <a:rPr lang="cs-CZ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2745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FB8D84-602E-CE2C-E45E-C5B105B4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krokového motoru</a:t>
            </a:r>
            <a:br>
              <a:rPr lang="cs-CZ" dirty="0"/>
            </a:br>
            <a:r>
              <a:rPr lang="cs-CZ" dirty="0"/>
              <a:t>(složení)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1EAB06-7148-8659-4B21-70F4289A0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složení: stator, dvě vinutí, rotor se zuby, permanentní magnet, …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 descr="Krokový motor - co to je a jak funguje">
            <a:extLst>
              <a:ext uri="{FF2B5EF4-FFF2-40B4-BE49-F238E27FC236}">
                <a16:creationId xmlns:a16="http://schemas.microsoft.com/office/drawing/2014/main" id="{1CA471AA-68BB-C089-6882-38FB0F53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7" y="1663607"/>
            <a:ext cx="6221413" cy="353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208EDF8-D407-D414-9021-85C9CBA90E4B}"/>
              </a:ext>
            </a:extLst>
          </p:cNvPr>
          <p:cNvSpPr txBox="1"/>
          <p:nvPr/>
        </p:nvSpPr>
        <p:spPr>
          <a:xfrm>
            <a:off x="4421187" y="5355688"/>
            <a:ext cx="622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složení</a:t>
            </a:r>
            <a:r>
              <a:rPr lang="cs-CZ" dirty="0"/>
              <a:t> </a:t>
            </a:r>
            <a:r>
              <a:rPr lang="cs-CZ" sz="1200" dirty="0"/>
              <a:t>krokového</a:t>
            </a:r>
            <a:r>
              <a:rPr lang="cs-CZ" dirty="0"/>
              <a:t> </a:t>
            </a:r>
            <a:r>
              <a:rPr lang="cs-CZ" sz="1200" dirty="0"/>
              <a:t>motoru</a:t>
            </a:r>
          </a:p>
        </p:txBody>
      </p:sp>
    </p:spTree>
    <p:extLst>
      <p:ext uri="{BB962C8B-B14F-4D97-AF65-F5344CB8AC3E}">
        <p14:creationId xmlns:p14="http://schemas.microsoft.com/office/powerpoint/2010/main" val="55573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826978-06DD-3C5D-99E7-65F5F279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krokového motoru</a:t>
            </a:r>
            <a:br>
              <a:rPr lang="cs-CZ" dirty="0"/>
            </a:br>
            <a:r>
              <a:rPr lang="cs-CZ" dirty="0"/>
              <a:t>(princip)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7C33FD-E3C2-37A9-C51A-D6DC34AD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dvě vinutí jsou napájeny </a:t>
            </a:r>
            <a:r>
              <a:rPr lang="cs-CZ" dirty="0" err="1"/>
              <a:t>ssm</a:t>
            </a:r>
            <a:r>
              <a:rPr lang="cs-CZ" dirty="0"/>
              <a:t> U</a:t>
            </a:r>
          </a:p>
          <a:p>
            <a:r>
              <a:rPr lang="cs-CZ" dirty="0"/>
              <a:t>po převrácení napájecího U v jednom vinutí se rotor posune o 1 krok</a:t>
            </a:r>
          </a:p>
          <a:p>
            <a:r>
              <a:rPr lang="cs-CZ" dirty="0"/>
              <a:t>tímto opakováním se rotor postupně otáčí</a:t>
            </a:r>
          </a:p>
          <a:p>
            <a:r>
              <a:rPr lang="cs-CZ" dirty="0"/>
              <a:t>nutnost driveru</a:t>
            </a:r>
          </a:p>
          <a:p>
            <a:r>
              <a:rPr lang="cs-CZ" dirty="0"/>
              <a:t>přesné ovládání polohy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 descr="Krokový motor – druhy a příklady aplikací krokových motorů | Elektronické  díly. Distributor a obchod online - Transfer Multisort Elektronik">
            <a:extLst>
              <a:ext uri="{FF2B5EF4-FFF2-40B4-BE49-F238E27FC236}">
                <a16:creationId xmlns:a16="http://schemas.microsoft.com/office/drawing/2014/main" id="{5F7CFDE8-BF9F-7FB4-A62C-5C52FE10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4889" r="10846" b="5400"/>
          <a:stretch/>
        </p:blipFill>
        <p:spPr bwMode="auto">
          <a:xfrm>
            <a:off x="7023099" y="2241550"/>
            <a:ext cx="4108451" cy="35109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44ED57E-B0B2-6E4E-86D0-DE0B55B1A9A3}"/>
              </a:ext>
            </a:extLst>
          </p:cNvPr>
          <p:cNvSpPr txBox="1"/>
          <p:nvPr/>
        </p:nvSpPr>
        <p:spPr>
          <a:xfrm>
            <a:off x="7023099" y="5725020"/>
            <a:ext cx="410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princip</a:t>
            </a:r>
            <a:r>
              <a:rPr lang="cs-CZ" dirty="0"/>
              <a:t> </a:t>
            </a:r>
            <a:r>
              <a:rPr lang="cs-CZ" sz="1200" dirty="0"/>
              <a:t>činnosti</a:t>
            </a:r>
            <a:r>
              <a:rPr lang="cs-CZ" dirty="0"/>
              <a:t> </a:t>
            </a:r>
            <a:r>
              <a:rPr lang="cs-CZ" sz="1200" dirty="0"/>
              <a:t>krokového</a:t>
            </a:r>
            <a:r>
              <a:rPr lang="cs-CZ" dirty="0"/>
              <a:t> </a:t>
            </a:r>
            <a:r>
              <a:rPr lang="cs-CZ" sz="1200" dirty="0"/>
              <a:t>motoru</a:t>
            </a:r>
          </a:p>
        </p:txBody>
      </p:sp>
    </p:spTree>
    <p:extLst>
      <p:ext uri="{BB962C8B-B14F-4D97-AF65-F5344CB8AC3E}">
        <p14:creationId xmlns:p14="http://schemas.microsoft.com/office/powerpoint/2010/main" val="308509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8550E9-2516-97FF-8723-2FBCF902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krokového motoru</a:t>
            </a:r>
            <a:br>
              <a:rPr lang="cs-CZ" dirty="0"/>
            </a:br>
            <a:r>
              <a:rPr lang="cs-CZ" dirty="0"/>
              <a:t>(parametry)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F543BF93-5DE2-7F7B-E7D9-AB428623E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přídržný krouticí moment</a:t>
                </a:r>
              </a:p>
              <a:p>
                <a:r>
                  <a:rPr lang="cs-CZ" dirty="0"/>
                  <a:t>jmenovité U a I</a:t>
                </a:r>
              </a:p>
              <a:p>
                <a:r>
                  <a:rPr lang="cs-CZ" dirty="0"/>
                  <a:t>moment zvratu</a:t>
                </a:r>
              </a:p>
              <a:p>
                <a:r>
                  <a:rPr lang="cs-CZ" dirty="0"/>
                  <a:t>počet zubů</a:t>
                </a:r>
              </a:p>
              <a:p>
                <a:r>
                  <a:rPr lang="cs-CZ" dirty="0"/>
                  <a:t>úhel kroku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360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cs-CZ" b="0" dirty="0"/>
              </a:p>
              <a:p>
                <a:pPr marL="0" indent="0">
                  <a:buNone/>
                </a:pPr>
                <a:endParaRPr lang="cs-CZ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F543BF93-5DE2-7F7B-E7D9-AB428623E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62F405-DFAA-AB63-0FD3-910F4EFD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krokového motoru</a:t>
            </a:r>
            <a:br>
              <a:rPr lang="cs-CZ" dirty="0"/>
            </a:br>
            <a:r>
              <a:rPr lang="cs-CZ" dirty="0"/>
              <a:t>(driver)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6DF679-2075-3034-C193-5B3D471C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řídí krokový motor</a:t>
            </a:r>
          </a:p>
          <a:p>
            <a:r>
              <a:rPr lang="cs-CZ" dirty="0"/>
              <a:t>proudová ochrana, tepelná ochrana, energetická úspora</a:t>
            </a:r>
          </a:p>
          <a:p>
            <a:r>
              <a:rPr lang="cs-CZ" dirty="0"/>
              <a:t>více módů: full-step, </a:t>
            </a:r>
            <a:r>
              <a:rPr lang="cs-CZ" dirty="0" err="1"/>
              <a:t>half</a:t>
            </a:r>
            <a:r>
              <a:rPr lang="cs-CZ" dirty="0"/>
              <a:t>-step, </a:t>
            </a:r>
            <a:r>
              <a:rPr lang="cs-CZ" dirty="0" err="1"/>
              <a:t>microstep</a:t>
            </a:r>
            <a:endParaRPr lang="cs-CZ" dirty="0"/>
          </a:p>
          <a:p>
            <a:r>
              <a:rPr lang="cs-CZ" dirty="0"/>
              <a:t>full-step: přepíná napájení vinutí</a:t>
            </a:r>
          </a:p>
          <a:p>
            <a:r>
              <a:rPr lang="cs-CZ" dirty="0" err="1"/>
              <a:t>half</a:t>
            </a:r>
            <a:r>
              <a:rPr lang="cs-CZ" dirty="0"/>
              <a:t>-step: střídá na vinutí kladné, žádné a záporné napájení</a:t>
            </a:r>
          </a:p>
          <a:p>
            <a:r>
              <a:rPr lang="cs-CZ" dirty="0" err="1"/>
              <a:t>microstep</a:t>
            </a:r>
            <a:r>
              <a:rPr lang="cs-CZ" dirty="0"/>
              <a:t>: sofistikovanější, řídí množství proudu odesílaného do jednotlivých vinutí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 descr="Motor driver A4988 Pro Reprap 3D Tiskárny - červený | dratek.cz">
            <a:extLst>
              <a:ext uri="{FF2B5EF4-FFF2-40B4-BE49-F238E27FC236}">
                <a16:creationId xmlns:a16="http://schemas.microsoft.com/office/drawing/2014/main" id="{A72D1421-AFFD-D240-63EB-03DA057607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8610" r="11111" b="13890"/>
          <a:stretch/>
        </p:blipFill>
        <p:spPr bwMode="auto">
          <a:xfrm>
            <a:off x="6223000" y="3492499"/>
            <a:ext cx="2616200" cy="23372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AE8F63B-970E-033D-C395-7C44B0A5652D}"/>
              </a:ext>
            </a:extLst>
          </p:cNvPr>
          <p:cNvSpPr txBox="1"/>
          <p:nvPr/>
        </p:nvSpPr>
        <p:spPr>
          <a:xfrm>
            <a:off x="6223000" y="572502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driver</a:t>
            </a:r>
            <a:r>
              <a:rPr lang="cs-CZ" dirty="0"/>
              <a:t> </a:t>
            </a:r>
            <a:r>
              <a:rPr lang="cs-CZ" sz="1200" dirty="0"/>
              <a:t>A4988</a:t>
            </a:r>
          </a:p>
        </p:txBody>
      </p:sp>
    </p:spTree>
    <p:extLst>
      <p:ext uri="{BB962C8B-B14F-4D97-AF65-F5344CB8AC3E}">
        <p14:creationId xmlns:p14="http://schemas.microsoft.com/office/powerpoint/2010/main" val="287511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5B4588-4FFD-9E47-E48C-7DE1F310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Konstrukce nástavby</a:t>
            </a:r>
          </a:p>
        </p:txBody>
      </p:sp>
      <p:pic>
        <p:nvPicPr>
          <p:cNvPr id="4" name="Zástupný obsah 3" descr="Obsah obrázku Elektrické vedení, kabel, elektronika, Elektronické inženýrství&#10;&#10;Popis byl vytvořen automaticky">
            <a:extLst>
              <a:ext uri="{FF2B5EF4-FFF2-40B4-BE49-F238E27FC236}">
                <a16:creationId xmlns:a16="http://schemas.microsoft.com/office/drawing/2014/main" id="{57F534C2-DA4D-3289-3F24-5A3E9BF67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49" y="765911"/>
            <a:ext cx="7484709" cy="53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52249"/>
      </p:ext>
    </p:extLst>
  </p:cSld>
  <p:clrMapOvr>
    <a:masterClrMapping/>
  </p:clrMapOvr>
</p:sld>
</file>

<file path=ppt/theme/theme1.xml><?xml version="1.0" encoding="utf-8"?>
<a:theme xmlns:a="http://schemas.openxmlformats.org/drawingml/2006/main" name="Rámeček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TM03457475[[fn=Rámeček]]</Template>
  <TotalTime>202</TotalTime>
  <Words>297</Words>
  <Application>Microsoft Office PowerPoint</Application>
  <PresentationFormat>Širokoúhlá obrazovka</PresentationFormat>
  <Paragraphs>110</Paragraphs>
  <Slides>14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Corbel</vt:lpstr>
      <vt:lpstr>Wingdings 2</vt:lpstr>
      <vt:lpstr>Rámeček</vt:lpstr>
      <vt:lpstr>Tiskárna z Pichtova psacího stroje</vt:lpstr>
      <vt:lpstr>Obsah</vt:lpstr>
      <vt:lpstr>Proč jsem tento projekt vytvořil?</vt:lpstr>
      <vt:lpstr>Popis krokového motoru</vt:lpstr>
      <vt:lpstr>Popis krokového motoru (složení)</vt:lpstr>
      <vt:lpstr>Popis krokového motoru (princip)</vt:lpstr>
      <vt:lpstr>Popis krokového motoru (parametry)</vt:lpstr>
      <vt:lpstr>Popis krokového motoru (driver)</vt:lpstr>
      <vt:lpstr>Konstrukce nástavby</vt:lpstr>
      <vt:lpstr>Hardware nástavby</vt:lpstr>
      <vt:lpstr>Hardware nástavby</vt:lpstr>
      <vt:lpstr>Software nástavby (arduino)</vt:lpstr>
      <vt:lpstr>Software nástavby (uživatelské rozhraní)</vt:lpstr>
      <vt:lpstr>Software nástavby (uživatelský program)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Michalenko Jakub (2020)</dc:creator>
  <cp:lastModifiedBy>Michalenko Jakub (2020)</cp:lastModifiedBy>
  <cp:revision>23</cp:revision>
  <dcterms:created xsi:type="dcterms:W3CDTF">2024-04-06T15:21:32Z</dcterms:created>
  <dcterms:modified xsi:type="dcterms:W3CDTF">2024-04-20T11:26:40Z</dcterms:modified>
</cp:coreProperties>
</file>